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58" r:id="rId3"/>
    <p:sldId id="257" r:id="rId4"/>
    <p:sldId id="275" r:id="rId5"/>
    <p:sldId id="259" r:id="rId6"/>
    <p:sldId id="260" r:id="rId7"/>
    <p:sldId id="281" r:id="rId8"/>
    <p:sldId id="274" r:id="rId9"/>
    <p:sldId id="279" r:id="rId10"/>
    <p:sldId id="277" r:id="rId11"/>
    <p:sldId id="278" r:id="rId12"/>
    <p:sldId id="261" r:id="rId13"/>
    <p:sldId id="280" r:id="rId14"/>
    <p:sldId id="262" r:id="rId15"/>
    <p:sldId id="282" r:id="rId16"/>
    <p:sldId id="263" r:id="rId17"/>
    <p:sldId id="276" r:id="rId18"/>
    <p:sldId id="270" r:id="rId19"/>
    <p:sldId id="266" r:id="rId20"/>
    <p:sldId id="267" r:id="rId21"/>
    <p:sldId id="268" r:id="rId22"/>
    <p:sldId id="285" r:id="rId23"/>
    <p:sldId id="288" r:id="rId24"/>
    <p:sldId id="273" r:id="rId25"/>
    <p:sldId id="272" r:id="rId26"/>
    <p:sldId id="264" r:id="rId27"/>
    <p:sldId id="287" r:id="rId28"/>
    <p:sldId id="286" r:id="rId29"/>
    <p:sldId id="265" r:id="rId30"/>
    <p:sldId id="284" r:id="rId31"/>
    <p:sldId id="283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6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80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4D8-273A-47CC-8A62-701B91C6027D}" type="datetimeFigureOut">
              <a:rPr lang="ru-RU" smtClean="0"/>
              <a:pPr/>
              <a:t>21.12.2016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D94A-3970-41B6-B5C4-1CB37A93C98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86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4D8-273A-47CC-8A62-701B91C6027D}" type="datetimeFigureOut">
              <a:rPr lang="ru-RU" smtClean="0"/>
              <a:pPr/>
              <a:t>21.12.2016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D94A-3970-41B6-B5C4-1CB37A93C98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639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4D8-273A-47CC-8A62-701B91C6027D}" type="datetimeFigureOut">
              <a:rPr lang="ru-RU" smtClean="0"/>
              <a:pPr/>
              <a:t>21.12.2016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D94A-3970-41B6-B5C4-1CB37A93C98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02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4D8-273A-47CC-8A62-701B91C6027D}" type="datetimeFigureOut">
              <a:rPr lang="ru-RU" smtClean="0"/>
              <a:pPr/>
              <a:t>21.12.2016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D94A-3970-41B6-B5C4-1CB37A93C98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10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4D8-273A-47CC-8A62-701B91C6027D}" type="datetimeFigureOut">
              <a:rPr lang="ru-RU" smtClean="0"/>
              <a:pPr/>
              <a:t>21.12.2016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D94A-3970-41B6-B5C4-1CB37A93C98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359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4D8-273A-47CC-8A62-701B91C6027D}" type="datetimeFigureOut">
              <a:rPr lang="ru-RU" smtClean="0"/>
              <a:pPr/>
              <a:t>21.12.2016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D94A-3970-41B6-B5C4-1CB37A93C98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751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4D8-273A-47CC-8A62-701B91C6027D}" type="datetimeFigureOut">
              <a:rPr lang="ru-RU" smtClean="0"/>
              <a:pPr/>
              <a:t>21.12.2016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D94A-3970-41B6-B5C4-1CB37A93C98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474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4D8-273A-47CC-8A62-701B91C6027D}" type="datetimeFigureOut">
              <a:rPr lang="ru-RU" smtClean="0"/>
              <a:pPr/>
              <a:t>21.12.2016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D94A-3970-41B6-B5C4-1CB37A93C98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450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4D8-273A-47CC-8A62-701B91C6027D}" type="datetimeFigureOut">
              <a:rPr lang="ru-RU" smtClean="0"/>
              <a:pPr/>
              <a:t>21.12.2016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D94A-3970-41B6-B5C4-1CB37A93C98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20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4D8-273A-47CC-8A62-701B91C6027D}" type="datetimeFigureOut">
              <a:rPr lang="ru-RU" smtClean="0"/>
              <a:pPr/>
              <a:t>21.12.2016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D94A-3970-41B6-B5C4-1CB37A93C98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966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4D8-273A-47CC-8A62-701B91C6027D}" type="datetimeFigureOut">
              <a:rPr lang="ru-RU" smtClean="0"/>
              <a:pPr/>
              <a:t>21.12.2016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D94A-3970-41B6-B5C4-1CB37A93C98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106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124D8-273A-47CC-8A62-701B91C6027D}" type="datetimeFigureOut">
              <a:rPr lang="ru-RU" smtClean="0"/>
              <a:pPr/>
              <a:t>21.12.2016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DD94A-3970-41B6-B5C4-1CB37A93C98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84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427" y="1931643"/>
            <a:ext cx="7716252" cy="15774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952399" y="4437247"/>
            <a:ext cx="1574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Performed</a:t>
            </a:r>
            <a:r>
              <a:rPr lang="en-US" dirty="0" smtClean="0"/>
              <a:t> by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952399" y="5666857"/>
            <a:ext cx="1069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Mentors</a:t>
            </a:r>
            <a:endParaRPr lang="ru-RU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9484724" y="6066967"/>
            <a:ext cx="1820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Igor </a:t>
            </a:r>
            <a:r>
              <a:rPr lang="en-US" dirty="0" err="1" smtClean="0"/>
              <a:t>Barsukov</a:t>
            </a:r>
            <a:endParaRPr lang="en-US" dirty="0" smtClean="0"/>
          </a:p>
          <a:p>
            <a:r>
              <a:rPr lang="en-US" dirty="0" err="1" smtClean="0"/>
              <a:t>Dmitriy</a:t>
            </a:r>
            <a:r>
              <a:rPr lang="en-US" dirty="0" smtClean="0"/>
              <a:t> Nikitenko</a:t>
            </a:r>
            <a:endParaRPr lang="en-US" dirty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87353" y="4837357"/>
            <a:ext cx="18180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Vladimir </a:t>
            </a:r>
            <a:r>
              <a:rPr lang="en-US" dirty="0" err="1" smtClean="0"/>
              <a:t>Zatsepin</a:t>
            </a:r>
            <a:endParaRPr lang="en-US" dirty="0" smtClean="0"/>
          </a:p>
          <a:p>
            <a:r>
              <a:rPr lang="en-US" dirty="0" smtClean="0"/>
              <a:t>Alexey</a:t>
            </a:r>
            <a:r>
              <a:rPr lang="ru-RU" dirty="0" smtClean="0"/>
              <a:t> </a:t>
            </a:r>
            <a:r>
              <a:rPr lang="en-US" dirty="0" err="1" smtClean="0"/>
              <a:t>Zamogilin</a:t>
            </a:r>
            <a:endParaRPr lang="en-US" dirty="0" smtClean="0"/>
          </a:p>
          <a:p>
            <a:r>
              <a:rPr lang="en-US" dirty="0" smtClean="0">
                <a:effectLst/>
              </a:rPr>
              <a:t>Ivan </a:t>
            </a:r>
            <a:r>
              <a:rPr lang="en-US" dirty="0" err="1" smtClean="0">
                <a:effectLst/>
              </a:rPr>
              <a:t>Tokarev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423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93" y="1014941"/>
            <a:ext cx="5462435" cy="55306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829911" y="-7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Group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36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829911" y="-7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Calendar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11" y="1850307"/>
            <a:ext cx="4762745" cy="4616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116" y="2097969"/>
            <a:ext cx="4756394" cy="4121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2787243" y="1185387"/>
            <a:ext cx="115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Group</a:t>
            </a:r>
            <a:endParaRPr lang="ru-RU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71296" y="1185387"/>
            <a:ext cx="914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User</a:t>
            </a:r>
            <a:endParaRPr lang="ru-RU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2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Use cases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" y="1115250"/>
            <a:ext cx="9590082" cy="561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1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Analogs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630" y="731554"/>
            <a:ext cx="3512458" cy="164383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630" y="4358263"/>
            <a:ext cx="4735617" cy="138501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557" y="2057117"/>
            <a:ext cx="5716886" cy="22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0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Скругленный прямоугольник 23"/>
          <p:cNvSpPr/>
          <p:nvPr/>
        </p:nvSpPr>
        <p:spPr>
          <a:xfrm>
            <a:off x="9333029" y="1231901"/>
            <a:ext cx="2561088" cy="53100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297349" y="1231901"/>
            <a:ext cx="2571692" cy="53100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309790" y="1231901"/>
            <a:ext cx="2580653" cy="53100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9911" y="-769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Technologies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6331192" y="1231901"/>
            <a:ext cx="2561088" cy="53100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632" y="3153334"/>
            <a:ext cx="1463877" cy="129809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555" y="1899219"/>
            <a:ext cx="1979823" cy="117846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37" y="3299791"/>
            <a:ext cx="1782865" cy="17828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51" y="5419992"/>
            <a:ext cx="2267943" cy="63077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39" y="1872958"/>
            <a:ext cx="1280376" cy="128037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59" y="3079353"/>
            <a:ext cx="1602604" cy="6053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706" y="2242463"/>
            <a:ext cx="1204053" cy="120405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475" y="4037693"/>
            <a:ext cx="869282" cy="115099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0340" y="1367763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Presentation layer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51162" y="1363809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Business layer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73626" y="1368107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Data access layer 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32919" y="5290629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Spring Security</a:t>
            </a:r>
            <a:endParaRPr lang="ru-RU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10258" y="352245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Spring Data</a:t>
            </a:r>
            <a:endParaRPr lang="ru-RU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28315" y="1363809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Database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84371" y="4301945"/>
            <a:ext cx="8547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latin typeface="+mj-lt"/>
                <a:ea typeface="Roboto Light" panose="02000000000000000000" pitchFamily="2" charset="0"/>
              </a:rPr>
              <a:t>JPA</a:t>
            </a:r>
            <a:endParaRPr lang="ru-RU" sz="4000" dirty="0">
              <a:latin typeface="+mj-lt"/>
              <a:ea typeface="Roboto Light" panose="02000000000000000000" pitchFamily="2" charset="0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6" y="5036022"/>
            <a:ext cx="1069582" cy="1279304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184" y="3829642"/>
            <a:ext cx="1696153" cy="73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9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838200" y="30479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Database architecture</a:t>
            </a:r>
            <a:r>
              <a:rPr lang="ru-RU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Meetings</a:t>
            </a:r>
            <a:r>
              <a:rPr lang="ru-RU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48" y="1141017"/>
            <a:ext cx="7988552" cy="545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2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Server architecture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36" y="1139985"/>
            <a:ext cx="7931328" cy="537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9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70487" y="1976942"/>
            <a:ext cx="10515600" cy="4351338"/>
          </a:xfrm>
        </p:spPr>
        <p:txBody>
          <a:bodyPr/>
          <a:lstStyle/>
          <a:p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invitation </a:t>
            </a: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to the group</a:t>
            </a:r>
          </a:p>
          <a:p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new message</a:t>
            </a:r>
          </a:p>
          <a:p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new meeting or meeting updating</a:t>
            </a:r>
          </a:p>
          <a:p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new card on meeting page</a:t>
            </a:r>
          </a:p>
          <a:p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new note on meeting page</a:t>
            </a:r>
          </a:p>
          <a:p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new task on meeting page</a:t>
            </a:r>
          </a:p>
          <a:p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Notification system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194985"/>
            <a:ext cx="768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Rotobo"/>
              </a:rPr>
              <a:t>U</a:t>
            </a:r>
            <a:r>
              <a:rPr lang="en-US" sz="4000" dirty="0" smtClean="0">
                <a:latin typeface="Rotobo"/>
              </a:rPr>
              <a:t>sed for user notifications about:</a:t>
            </a:r>
            <a:endParaRPr lang="ru-RU" sz="4000" dirty="0">
              <a:latin typeface="Rotobo"/>
            </a:endParaRPr>
          </a:p>
        </p:txBody>
      </p:sp>
    </p:spTree>
    <p:extLst>
      <p:ext uri="{BB962C8B-B14F-4D97-AF65-F5344CB8AC3E}">
        <p14:creationId xmlns:p14="http://schemas.microsoft.com/office/powerpoint/2010/main" val="321022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Скругленный прямоугольник 15"/>
          <p:cNvSpPr/>
          <p:nvPr/>
        </p:nvSpPr>
        <p:spPr>
          <a:xfrm>
            <a:off x="6578600" y="1325563"/>
            <a:ext cx="4495800" cy="499903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143000" y="1325563"/>
            <a:ext cx="4495800" cy="499903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Notification system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26" y="2069759"/>
            <a:ext cx="3365573" cy="3748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243" y="3291732"/>
            <a:ext cx="4054914" cy="5333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06700" y="15748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1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8445500" y="170042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2</a:t>
            </a:r>
            <a:endParaRPr lang="ru-RU" dirty="0"/>
          </a:p>
        </p:txBody>
      </p:sp>
      <p:cxnSp>
        <p:nvCxnSpPr>
          <p:cNvPr id="11" name="Прямая со стрелкой 10"/>
          <p:cNvCxnSpPr>
            <a:endCxn id="7" idx="1"/>
          </p:cNvCxnSpPr>
          <p:nvPr/>
        </p:nvCxnSpPr>
        <p:spPr>
          <a:xfrm flipV="1">
            <a:off x="4142006" y="3558407"/>
            <a:ext cx="2606237" cy="17882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8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Notification system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62" y="1217063"/>
            <a:ext cx="9804290" cy="53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9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sz="44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Meetings</a:t>
            </a:r>
          </a:p>
          <a:p>
            <a:pPr>
              <a:spcAft>
                <a:spcPts val="600"/>
              </a:spcAft>
            </a:pPr>
            <a:r>
              <a:rPr lang="en-US" sz="44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Aims</a:t>
            </a:r>
            <a:endParaRPr lang="ru-RU" sz="44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ru-RU" sz="4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44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System objects</a:t>
            </a:r>
          </a:p>
          <a:p>
            <a:pPr>
              <a:spcAft>
                <a:spcPts val="600"/>
              </a:spcAft>
            </a:pPr>
            <a:r>
              <a:rPr lang="en-US" sz="44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Technologies</a:t>
            </a:r>
          </a:p>
          <a:p>
            <a:pPr>
              <a:spcAft>
                <a:spcPts val="600"/>
              </a:spcAft>
            </a:pPr>
            <a:r>
              <a:rPr lang="en-US" sz="44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Architecture</a:t>
            </a:r>
          </a:p>
          <a:p>
            <a:pPr>
              <a:spcAft>
                <a:spcPts val="600"/>
              </a:spcAft>
            </a:pPr>
            <a:r>
              <a:rPr lang="en-US" sz="44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Notification System</a:t>
            </a:r>
            <a:endParaRPr lang="ru-RU" sz="44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44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44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WebRTC</a:t>
            </a:r>
            <a:endParaRPr lang="en-US" sz="44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44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Features</a:t>
            </a:r>
          </a:p>
          <a:p>
            <a:pPr>
              <a:spcAft>
                <a:spcPts val="600"/>
              </a:spcAft>
            </a:pPr>
            <a:r>
              <a:rPr lang="en-US" sz="44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Q&amp;A</a:t>
            </a:r>
          </a:p>
          <a:p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Agenda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99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7381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Notification system</a:t>
            </a:r>
            <a:b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Server side</a:t>
            </a:r>
            <a:endParaRPr lang="ru-RU" sz="4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85" y="1616432"/>
            <a:ext cx="9536830" cy="476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6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17381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Notification system</a:t>
            </a:r>
            <a:b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Client si</a:t>
            </a: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d</a:t>
            </a: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e</a:t>
            </a:r>
            <a:endParaRPr lang="ru-RU" sz="4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8" y="1499378"/>
            <a:ext cx="11101831" cy="504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1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838200" y="173815"/>
            <a:ext cx="10515600" cy="1683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WebRTC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endParaRPr lang="ru-RU" sz="4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77317" y="173815"/>
            <a:ext cx="4251302" cy="6561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https://docs.google.com/drawings/d/smQsPlAjB0kUiUqhfKnMi2g/image?w=602&amp;h=509&amp;rev=414&amp;ac=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578" y="1208815"/>
            <a:ext cx="6535739" cy="55260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58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838200" y="173815"/>
            <a:ext cx="10515600" cy="1683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Features </a:t>
            </a:r>
          </a:p>
          <a:p>
            <a:endParaRPr lang="ru-RU" sz="4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414878" y="1466803"/>
            <a:ext cx="6593354" cy="488105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 </a:t>
            </a:r>
            <a:r>
              <a:rPr lang="en-US" sz="44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Adaptive design</a:t>
            </a:r>
            <a:endParaRPr lang="ru-RU" sz="44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4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44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Audio and video connection on mobile phones </a:t>
            </a:r>
          </a:p>
          <a:p>
            <a:r>
              <a:rPr lang="en-US" sz="44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Uploading history</a:t>
            </a:r>
          </a:p>
          <a:p>
            <a:r>
              <a:rPr lang="en-US" sz="44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Images optimization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541" y="1466803"/>
            <a:ext cx="3732439" cy="4033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7449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13749" y="1099075"/>
            <a:ext cx="5468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Q&amp;A</a:t>
            </a:r>
            <a:endParaRPr lang="ru-RU" sz="96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5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776" y="171223"/>
            <a:ext cx="5442856" cy="6483984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File uploading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88" y="2139998"/>
            <a:ext cx="1932833" cy="254643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77" y="1742012"/>
            <a:ext cx="4095199" cy="334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8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75" y="2036188"/>
            <a:ext cx="10198425" cy="3412112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Client architecture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45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838200" y="41327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Database</a:t>
            </a:r>
          </a:p>
          <a:p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76056"/>
            <a:ext cx="10058400" cy="54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2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Server architecture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789" y="1325563"/>
            <a:ext cx="8113211" cy="496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7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Notification system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97" y="1790700"/>
            <a:ext cx="8994205" cy="46228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3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838200" y="173815"/>
            <a:ext cx="10515600" cy="1683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WebRTC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Implementation</a:t>
            </a:r>
          </a:p>
          <a:p>
            <a:endParaRPr lang="ru-RU" sz="4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pic>
        <p:nvPicPr>
          <p:cNvPr id="2050" name="Picture 2" descr="https://docs.google.com/drawings/d/smQsPlAjB0kUiUqhfKnMi2g/image?w=602&amp;h=509&amp;rev=414&amp;ac=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1006" y="577361"/>
            <a:ext cx="6891948" cy="58272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58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escrip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9984" y="1592339"/>
            <a:ext cx="7204328" cy="4774592"/>
          </a:xfrm>
          <a:prstGeom prst="rect">
            <a:avLst/>
          </a:prstGeom>
          <a:noFill/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752475" y="4024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WebRTC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Architecture Overview</a:t>
            </a:r>
          </a:p>
          <a:p>
            <a:endParaRPr lang="ru-RU" sz="4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sp>
        <p:nvSpPr>
          <p:cNvPr id="5" name="Скругленный прямоугольник 4"/>
          <p:cNvSpPr/>
          <p:nvPr/>
        </p:nvSpPr>
        <p:spPr>
          <a:xfrm>
            <a:off x="751113" y="2207799"/>
            <a:ext cx="3004457" cy="704088"/>
          </a:xfrm>
          <a:prstGeom prst="roundRect">
            <a:avLst/>
          </a:prstGeom>
          <a:ln w="25400">
            <a:solidFill>
              <a:srgbClr val="00803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1. </a:t>
            </a:r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Organization</a:t>
            </a:r>
            <a:endParaRPr lang="ru-RU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506685" y="2207799"/>
            <a:ext cx="3004457" cy="704088"/>
          </a:xfrm>
          <a:prstGeom prst="roundRect">
            <a:avLst/>
          </a:prstGeom>
          <a:ln w="25400">
            <a:solidFill>
              <a:srgbClr val="00803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2. Meeting</a:t>
            </a:r>
            <a:endParaRPr lang="ru-RU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8262257" y="2207799"/>
            <a:ext cx="3004457" cy="704088"/>
          </a:xfrm>
          <a:prstGeom prst="roundRect">
            <a:avLst/>
          </a:prstGeom>
          <a:ln w="25400">
            <a:solidFill>
              <a:srgbClr val="00803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3. Results</a:t>
            </a:r>
            <a:endParaRPr lang="ru-RU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Прямая со стрелкой 8"/>
          <p:cNvCxnSpPr>
            <a:stCxn id="5" idx="3"/>
            <a:endCxn id="6" idx="1"/>
          </p:cNvCxnSpPr>
          <p:nvPr/>
        </p:nvCxnSpPr>
        <p:spPr>
          <a:xfrm>
            <a:off x="3755570" y="2559843"/>
            <a:ext cx="751115" cy="0"/>
          </a:xfrm>
          <a:prstGeom prst="straightConnector1">
            <a:avLst/>
          </a:prstGeom>
          <a:ln w="50800">
            <a:solidFill>
              <a:srgbClr val="0080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7511142" y="2559843"/>
            <a:ext cx="751115" cy="0"/>
          </a:xfrm>
          <a:prstGeom prst="straightConnector1">
            <a:avLst/>
          </a:prstGeom>
          <a:ln w="50800">
            <a:solidFill>
              <a:srgbClr val="0080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166" y="2971295"/>
            <a:ext cx="915403" cy="91540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3335"/>
            <a:ext cx="757494" cy="76496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31" y="3046515"/>
            <a:ext cx="764964" cy="76496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257" y="3107768"/>
            <a:ext cx="764964" cy="764964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985" y="2911885"/>
            <a:ext cx="1156729" cy="1156729"/>
          </a:xfrm>
          <a:prstGeom prst="rect">
            <a:avLst/>
          </a:prstGeom>
        </p:spPr>
      </p:pic>
      <p:sp>
        <p:nvSpPr>
          <p:cNvPr id="22" name="Скругленный прямоугольник 21"/>
          <p:cNvSpPr/>
          <p:nvPr/>
        </p:nvSpPr>
        <p:spPr>
          <a:xfrm>
            <a:off x="751113" y="4420656"/>
            <a:ext cx="3004457" cy="704088"/>
          </a:xfrm>
          <a:prstGeom prst="roundRect">
            <a:avLst/>
          </a:prstGeom>
          <a:ln w="25400">
            <a:solidFill>
              <a:srgbClr val="00803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1. </a:t>
            </a:r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Organization</a:t>
            </a:r>
            <a:endParaRPr lang="ru-RU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4506685" y="4420656"/>
            <a:ext cx="3004457" cy="704088"/>
          </a:xfrm>
          <a:prstGeom prst="roundRect">
            <a:avLst/>
          </a:prstGeom>
          <a:ln w="25400">
            <a:solidFill>
              <a:srgbClr val="00803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2. Meeting</a:t>
            </a:r>
            <a:endParaRPr lang="ru-RU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8262257" y="4420656"/>
            <a:ext cx="3004457" cy="704088"/>
          </a:xfrm>
          <a:prstGeom prst="roundRect">
            <a:avLst/>
          </a:prstGeom>
          <a:ln w="25400">
            <a:solidFill>
              <a:srgbClr val="00803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3. Results</a:t>
            </a:r>
            <a:endParaRPr lang="ru-RU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25" name="Прямая со стрелкой 24"/>
          <p:cNvCxnSpPr>
            <a:stCxn id="22" idx="3"/>
            <a:endCxn id="23" idx="1"/>
          </p:cNvCxnSpPr>
          <p:nvPr/>
        </p:nvCxnSpPr>
        <p:spPr>
          <a:xfrm>
            <a:off x="3755570" y="4772700"/>
            <a:ext cx="751115" cy="0"/>
          </a:xfrm>
          <a:prstGeom prst="straightConnector1">
            <a:avLst/>
          </a:prstGeom>
          <a:ln w="50800">
            <a:solidFill>
              <a:srgbClr val="0080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7511142" y="4772700"/>
            <a:ext cx="751115" cy="0"/>
          </a:xfrm>
          <a:prstGeom prst="straightConnector1">
            <a:avLst/>
          </a:prstGeom>
          <a:ln w="50800">
            <a:solidFill>
              <a:srgbClr val="0080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803" y="5342634"/>
            <a:ext cx="768933" cy="768933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31" y="5349454"/>
            <a:ext cx="768933" cy="76893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018" y="5349454"/>
            <a:ext cx="768933" cy="768933"/>
          </a:xfrm>
          <a:prstGeom prst="rect">
            <a:avLst/>
          </a:prstGeom>
        </p:spPr>
      </p:pic>
      <p:sp>
        <p:nvSpPr>
          <p:cNvPr id="30" name="Заголовок 1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Meetings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1113" y="1426278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Steps</a:t>
            </a:r>
            <a:endParaRPr lang="ru-RU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Product aims are providing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38838"/>
            <a:ext cx="10515600" cy="476450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4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convenient meetings organization </a:t>
            </a:r>
          </a:p>
          <a:p>
            <a:pPr>
              <a:spcAft>
                <a:spcPts val="600"/>
              </a:spcAft>
            </a:pP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clear define</a:t>
            </a: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d</a:t>
            </a: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meeting’s tasks</a:t>
            </a:r>
          </a:p>
          <a:p>
            <a:pPr>
              <a:spcAft>
                <a:spcPts val="600"/>
              </a:spcAft>
            </a:pP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audio and video connection </a:t>
            </a:r>
          </a:p>
          <a:p>
            <a:pPr>
              <a:spcAft>
                <a:spcPts val="600"/>
              </a:spcAft>
            </a:pP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file sharing</a:t>
            </a:r>
          </a:p>
          <a:p>
            <a:pPr>
              <a:spcAft>
                <a:spcPts val="600"/>
              </a:spcAft>
            </a:pP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opportunity to be more effective</a:t>
            </a:r>
            <a:endParaRPr lang="ru-RU" sz="4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5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Personal aims are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738838"/>
            <a:ext cx="11145253" cy="511916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s</a:t>
            </a: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tudying basic technologies and APIs of Java SE and Java EE</a:t>
            </a:r>
          </a:p>
          <a:p>
            <a:pPr>
              <a:spcAft>
                <a:spcPts val="600"/>
              </a:spcAft>
            </a:pP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understanding basic principles </a:t>
            </a: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of web applications development</a:t>
            </a:r>
            <a:endParaRPr lang="en-US" sz="4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l</a:t>
            </a: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earning concepts on relation databases</a:t>
            </a:r>
          </a:p>
          <a:p>
            <a:pPr>
              <a:spcAft>
                <a:spcPts val="600"/>
              </a:spcAft>
            </a:pP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obtaining practical skills in team development</a:t>
            </a:r>
            <a:endParaRPr lang="ru-RU" sz="4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7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System objects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6171" y="2340429"/>
            <a:ext cx="68471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User (who?)</a:t>
            </a:r>
            <a:endParaRPr lang="ru-RU" sz="4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Meeting (what</a:t>
            </a: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Group (where?)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Calendar (how?)</a:t>
            </a:r>
          </a:p>
        </p:txBody>
      </p:sp>
    </p:spTree>
    <p:extLst>
      <p:ext uri="{BB962C8B-B14F-4D97-AF65-F5344CB8AC3E}">
        <p14:creationId xmlns:p14="http://schemas.microsoft.com/office/powerpoint/2010/main" val="271130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279" y="2458469"/>
            <a:ext cx="6862399" cy="3664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279" y="1324794"/>
            <a:ext cx="6849022" cy="8867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829911" y="-7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User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31" y="1324794"/>
            <a:ext cx="2357957" cy="47982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8725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13275"/>
            <a:ext cx="423322" cy="4233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93701" y="1104165"/>
            <a:ext cx="111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Cards</a:t>
            </a:r>
            <a:endParaRPr lang="ru-RU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7985" y="1104165"/>
            <a:ext cx="1163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Tasks</a:t>
            </a:r>
            <a:endParaRPr lang="ru-RU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29984" y="3793860"/>
            <a:ext cx="1157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Notes</a:t>
            </a:r>
            <a:endParaRPr lang="ru-RU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829911" y="-7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Meeting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54" y="1769818"/>
            <a:ext cx="3371417" cy="1497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61" y="1761446"/>
            <a:ext cx="3334238" cy="3862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957" y="4518772"/>
            <a:ext cx="3371417" cy="16549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16" y="1769818"/>
            <a:ext cx="3390921" cy="31144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5864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2234</TotalTime>
  <Words>243</Words>
  <Application>Microsoft Office PowerPoint</Application>
  <PresentationFormat>Широкоэкранный</PresentationFormat>
  <Paragraphs>92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Roboto Light</vt:lpstr>
      <vt:lpstr>Rotobo</vt:lpstr>
      <vt:lpstr>Тема Office</vt:lpstr>
      <vt:lpstr>Презентация PowerPoint</vt:lpstr>
      <vt:lpstr>Agenda</vt:lpstr>
      <vt:lpstr>Презентация PowerPoint</vt:lpstr>
      <vt:lpstr>Презентация PowerPoint</vt:lpstr>
      <vt:lpstr>Product aims are providing</vt:lpstr>
      <vt:lpstr>Personal aims are</vt:lpstr>
      <vt:lpstr>System objects</vt:lpstr>
      <vt:lpstr>Презентация PowerPoint</vt:lpstr>
      <vt:lpstr>Презентация PowerPoint</vt:lpstr>
      <vt:lpstr>Презентация PowerPoint</vt:lpstr>
      <vt:lpstr>Презентация PowerPoint</vt:lpstr>
      <vt:lpstr>Use cases</vt:lpstr>
      <vt:lpstr>Презентация PowerPoint</vt:lpstr>
      <vt:lpstr>Technologies</vt:lpstr>
      <vt:lpstr>Презентация PowerPoint</vt:lpstr>
      <vt:lpstr>Server architecture</vt:lpstr>
      <vt:lpstr>Notification system</vt:lpstr>
      <vt:lpstr>Презентация PowerPoint</vt:lpstr>
      <vt:lpstr>Notification system</vt:lpstr>
      <vt:lpstr>Notification system Server side</vt:lpstr>
      <vt:lpstr>Notification system Client side</vt:lpstr>
      <vt:lpstr>Презентация PowerPoint</vt:lpstr>
      <vt:lpstr>Презентация PowerPoint</vt:lpstr>
      <vt:lpstr>Презентация PowerPoint</vt:lpstr>
      <vt:lpstr>File uploading</vt:lpstr>
      <vt:lpstr>Client architecture</vt:lpstr>
      <vt:lpstr>Презентация PowerPoint</vt:lpstr>
      <vt:lpstr>Server architecture</vt:lpstr>
      <vt:lpstr>Notification system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zatsepin.vl@gmail.com</dc:creator>
  <cp:lastModifiedBy>Vladimir Zatsepin</cp:lastModifiedBy>
  <cp:revision>185</cp:revision>
  <dcterms:created xsi:type="dcterms:W3CDTF">2016-05-13T13:54:49Z</dcterms:created>
  <dcterms:modified xsi:type="dcterms:W3CDTF">2016-12-20T22:35:52Z</dcterms:modified>
</cp:coreProperties>
</file>